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4" r:id="rId4"/>
    <p:sldId id="266" r:id="rId5"/>
    <p:sldId id="267" r:id="rId6"/>
    <p:sldId id="270" r:id="rId7"/>
    <p:sldId id="271" r:id="rId8"/>
    <p:sldId id="273" r:id="rId9"/>
    <p:sldId id="272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84638" autoAdjust="0"/>
  </p:normalViewPr>
  <p:slideViewPr>
    <p:cSldViewPr>
      <p:cViewPr varScale="1">
        <p:scale>
          <a:sx n="77" d="100"/>
          <a:sy n="77" d="100"/>
        </p:scale>
        <p:origin x="-13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6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071678"/>
            <a:ext cx="7344816" cy="35719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700" dirty="0" smtClean="0"/>
              <a:t>МАДОУ ЦРР № 2 «ДЕЛЬФИН»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C00000"/>
                </a:solidFill>
              </a:rPr>
              <a:t>«Взаимодействие с родителями в процессе реализации проекта «Создание кулинарной книги </a:t>
            </a:r>
            <a:br>
              <a:rPr lang="ru-RU" sz="2700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семейных рецептов»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dirty="0" smtClean="0"/>
              <a:t>Подготовили:  Денисова Я.В.</a:t>
            </a:r>
            <a:br>
              <a:rPr lang="ru-RU" sz="2000" dirty="0" smtClean="0"/>
            </a:br>
            <a:r>
              <a:rPr lang="ru-RU" sz="2000" dirty="0" smtClean="0"/>
              <a:t>                          Чертова О.А.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Бердск 2024</a:t>
            </a: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000892" y="285728"/>
            <a:ext cx="1591848" cy="1428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Питайтесь правильно и будьте здоровы.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>
                <a:solidFill>
                  <a:srgbClr val="C00000"/>
                </a:solidFill>
              </a:rPr>
              <a:t>Задача ФОП ДО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    Формировать у детей представление о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правильном питании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, вредных и полезных продуктах питания, создать условия для развития познавательной деятельности, подвести к пониманию того, что правильное питание – необходимое условие для здоровья человека, основа здорового образа жизни.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4800" b="1" dirty="0" smtClean="0">
                <a:solidFill>
                  <a:srgbClr val="C00000"/>
                </a:solidFill>
              </a:rPr>
              <a:t>Основные 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42984"/>
            <a:ext cx="8712968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Образовательные:</a:t>
            </a:r>
          </a:p>
          <a:p>
            <a:r>
              <a:rPr lang="ru-RU" sz="1800" b="1" dirty="0" smtClean="0">
                <a:latin typeface="+mj-lt"/>
                <a:ea typeface="+mj-ea"/>
                <a:cs typeface="+mj-cs"/>
              </a:rPr>
              <a:t>- Расширить и уточнить представления детей о питании.</a:t>
            </a:r>
          </a:p>
          <a:p>
            <a:r>
              <a:rPr lang="ru-RU" sz="1800" b="1" dirty="0" smtClean="0">
                <a:latin typeface="+mj-lt"/>
                <a:ea typeface="+mj-ea"/>
                <a:cs typeface="+mj-cs"/>
              </a:rPr>
              <a:t>- Уточнить понятия «Правильное питание», «Питательные вещества».</a:t>
            </a:r>
          </a:p>
          <a:p>
            <a:r>
              <a:rPr lang="ru-RU" sz="1800" b="1" dirty="0" smtClean="0">
                <a:latin typeface="+mj-lt"/>
                <a:ea typeface="+mj-ea"/>
                <a:cs typeface="+mj-cs"/>
              </a:rPr>
              <a:t>- Рассказать о полезных и вредных продуктах питания, взаимосвязи здоровья и питании.</a:t>
            </a:r>
          </a:p>
          <a:p>
            <a:r>
              <a:rPr lang="ru-RU" sz="1800" b="1" dirty="0" smtClean="0">
                <a:latin typeface="+mj-lt"/>
                <a:ea typeface="+mj-ea"/>
                <a:cs typeface="+mj-cs"/>
              </a:rPr>
              <a:t>- Познакомить детей с видами кулинарных книг.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Развивающие:</a:t>
            </a:r>
          </a:p>
          <a:p>
            <a:r>
              <a:rPr lang="ru-RU" sz="1800" b="1" dirty="0" smtClean="0">
                <a:latin typeface="+mj-lt"/>
                <a:ea typeface="+mj-ea"/>
                <a:cs typeface="+mj-cs"/>
              </a:rPr>
              <a:t>- Обогатить и активизировать словарный запас детей (правильное питание, белки, жиры, углеводы, минеральные вещества и витамины).</a:t>
            </a:r>
          </a:p>
          <a:p>
            <a:r>
              <a:rPr lang="ru-RU" sz="1800" b="1" dirty="0" smtClean="0">
                <a:latin typeface="+mj-lt"/>
                <a:ea typeface="+mj-ea"/>
                <a:cs typeface="+mj-cs"/>
              </a:rPr>
              <a:t>- Развивать память, воображение, мышление (сравнение, анализ, обобщение).</a:t>
            </a:r>
          </a:p>
          <a:p>
            <a:r>
              <a:rPr lang="ru-RU" sz="1800" b="1" dirty="0" smtClean="0">
                <a:latin typeface="+mj-lt"/>
                <a:ea typeface="+mj-ea"/>
                <a:cs typeface="+mj-cs"/>
              </a:rPr>
              <a:t>- Формировать умение и навыки вести беседу, высказывать своё мнение.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Воспитательные:</a:t>
            </a:r>
          </a:p>
          <a:p>
            <a:r>
              <a:rPr lang="ru-RU" sz="1800" b="1" dirty="0" smtClean="0">
                <a:latin typeface="+mj-lt"/>
                <a:ea typeface="+mj-ea"/>
                <a:cs typeface="+mj-cs"/>
              </a:rPr>
              <a:t>- Воспитывать желание употреблять полезную для здоровья пищу.</a:t>
            </a:r>
          </a:p>
          <a:p>
            <a:r>
              <a:rPr lang="ru-RU" sz="1800" b="1" dirty="0" smtClean="0">
                <a:latin typeface="+mj-lt"/>
                <a:ea typeface="+mj-ea"/>
                <a:cs typeface="+mj-cs"/>
              </a:rPr>
              <a:t>- Воспитывать заинтересованность в сохранении собственного здоровья.</a:t>
            </a:r>
          </a:p>
          <a:p>
            <a:r>
              <a:rPr lang="ru-RU" sz="1800" b="1" dirty="0" smtClean="0">
                <a:latin typeface="+mj-lt"/>
                <a:ea typeface="+mj-ea"/>
                <a:cs typeface="+mj-cs"/>
              </a:rPr>
              <a:t>- Поддерживать интерес детей к книгам и кулинарии.</a:t>
            </a:r>
          </a:p>
          <a:p>
            <a:r>
              <a:rPr lang="ru-RU" sz="1800" b="1" dirty="0" smtClean="0">
                <a:latin typeface="+mj-lt"/>
                <a:ea typeface="+mj-ea"/>
                <a:cs typeface="+mj-cs"/>
              </a:rPr>
              <a:t>- Способствовать сотворчеству родителя и ребёнка.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142852"/>
            <a:ext cx="3794131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3100" dirty="0" smtClean="0">
                <a:solidFill>
                  <a:srgbClr val="C00000"/>
                </a:solidFill>
              </a:rPr>
              <a:t>Предварительная работа с родителями</a:t>
            </a:r>
            <a:endParaRPr lang="ru-RU" sz="2200" dirty="0" smtClean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500174"/>
            <a:ext cx="3008313" cy="478634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Выставка семейных кулинарных книг в приёмной группы;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Консультации по выбору любимого рецепта семьи (ПП);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Оформление совместно с детьми будущей странички книги (текст с фотографией реального блюда);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Презентация своего рецепта на итоговом мероприятии.</a:t>
            </a:r>
          </a:p>
        </p:txBody>
      </p:sp>
      <p:pic>
        <p:nvPicPr>
          <p:cNvPr id="7" name="Содержимое 6" descr="39aa9c10b27b43d9e32088d0b78b79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1357298"/>
            <a:ext cx="5111750" cy="3833812"/>
          </a:xfrm>
          <a:ln>
            <a:solidFill>
              <a:schemeClr val="tx1"/>
            </a:solidFill>
            <a:prstDash val="sysDot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57166"/>
            <a:ext cx="3008313" cy="92147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Предварительная работа с детьми</a:t>
            </a:r>
          </a:p>
        </p:txBody>
      </p:sp>
      <p:pic>
        <p:nvPicPr>
          <p:cNvPr id="5" name="Содержимое 4" descr="1698720275_klev-club-p-kartinki-piramida-pitaniya-zdorovogo-chelo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285860"/>
            <a:ext cx="5111750" cy="395095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Выставка семейных кулинарных книг в групповом помещении;</a:t>
            </a:r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Рассматривание пирамиды правильного питания;</a:t>
            </a:r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Беседа о полезных и вредных продуктах питания;</a:t>
            </a:r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Рассматривание семейных кулинарных книг;</a:t>
            </a:r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Презентация своего рецепта на итоговом мероприятии.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Презентация рецептов</a:t>
            </a:r>
          </a:p>
        </p:txBody>
      </p:sp>
      <p:pic>
        <p:nvPicPr>
          <p:cNvPr id="5" name="Содержимое 4" descr="PrbrCCj3GD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20607"/>
          <a:stretch>
            <a:fillRect/>
          </a:stretch>
        </p:blipFill>
        <p:spPr>
          <a:xfrm>
            <a:off x="428596" y="1357298"/>
            <a:ext cx="3929090" cy="4159204"/>
          </a:xfrm>
          <a:ln>
            <a:solidFill>
              <a:schemeClr val="tx1"/>
            </a:solidFill>
            <a:prstDash val="sysDot"/>
          </a:ln>
        </p:spPr>
      </p:pic>
      <p:pic>
        <p:nvPicPr>
          <p:cNvPr id="8" name="Содержимое 7" descr="fF1moEggyM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3959" r="20324" b="44164"/>
          <a:stretch>
            <a:fillRect/>
          </a:stretch>
        </p:blipFill>
        <p:spPr>
          <a:xfrm>
            <a:off x="4714876" y="2000240"/>
            <a:ext cx="4097664" cy="2871583"/>
          </a:xfrm>
          <a:ln>
            <a:solidFill>
              <a:schemeClr val="tx1"/>
            </a:solidFill>
            <a:prstDash val="sysDot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Презентация рецептов</a:t>
            </a:r>
          </a:p>
        </p:txBody>
      </p:sp>
      <p:pic>
        <p:nvPicPr>
          <p:cNvPr id="6" name="Содержимое 5" descr="jY8EZgyFFk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9482"/>
          <a:stretch>
            <a:fillRect/>
          </a:stretch>
        </p:blipFill>
        <p:spPr>
          <a:xfrm>
            <a:off x="5072066" y="1714488"/>
            <a:ext cx="3214710" cy="3879848"/>
          </a:xfrm>
          <a:ln>
            <a:solidFill>
              <a:schemeClr val="tx1"/>
            </a:solidFill>
            <a:prstDash val="sysDot"/>
          </a:ln>
        </p:spPr>
      </p:pic>
      <p:pic>
        <p:nvPicPr>
          <p:cNvPr id="8" name="Содержимое 7" descr="shZZW79ZjQw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b="29537"/>
          <a:stretch>
            <a:fillRect/>
          </a:stretch>
        </p:blipFill>
        <p:spPr>
          <a:xfrm>
            <a:off x="285720" y="1714488"/>
            <a:ext cx="4328056" cy="3863523"/>
          </a:xfrm>
          <a:ln>
            <a:solidFill>
              <a:schemeClr val="tx1"/>
            </a:solidFill>
            <a:prstDash val="sysDot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0"/>
            <a:ext cx="3008313" cy="92147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Вот что у нас получилось!</a:t>
            </a:r>
          </a:p>
        </p:txBody>
      </p:sp>
      <p:pic>
        <p:nvPicPr>
          <p:cNvPr id="5" name="Содержимое 4" descr="44cf8b18448293a4cb9f1dd6d4e5c4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723673" y="1776997"/>
            <a:ext cx="4500594" cy="3375445"/>
          </a:xfrm>
          <a:ln>
            <a:solidFill>
              <a:schemeClr val="tx1"/>
            </a:solidFill>
            <a:prstDash val="sysDot"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2984"/>
            <a:ext cx="3008313" cy="500066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После того, как каждый ребёнок совместно со своим родителем или лично представил страничку будущей книги со своим рецептом, воспитатели склеили странички и оформили титульный лист. Вот что у нас получилось.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Книга семейных рецептов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располагалась некоторое время в приёмной и каждый родитель мог ею воспользоваться.</a:t>
            </a: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Так зародилась новая традиция в нашей группе - с каждым новым набором детей в старшей или подготовительной группе создавать «Книгу семейных рецептов»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714488"/>
            <a:ext cx="3008313" cy="46910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 завершение мероприятия для развития речи, мышления, воображения детей мы совместно с родителями поиграли в игру </a:t>
            </a:r>
          </a:p>
          <a:p>
            <a:endParaRPr lang="ru-RU" sz="2400" b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«Все знают кто я, кроме меня».</a:t>
            </a:r>
          </a:p>
          <a:p>
            <a:endParaRPr lang="ru-RU" dirty="0"/>
          </a:p>
        </p:txBody>
      </p:sp>
      <p:pic>
        <p:nvPicPr>
          <p:cNvPr id="7" name="Содержимое 6" descr="59fb9d3ebeb377411d13939b2e99db32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655" b="17167"/>
          <a:stretch>
            <a:fillRect/>
          </a:stretch>
        </p:blipFill>
        <p:spPr>
          <a:xfrm>
            <a:off x="3643306" y="214290"/>
            <a:ext cx="5115207" cy="4786346"/>
          </a:xfrm>
          <a:ln>
            <a:solidFill>
              <a:schemeClr val="tx1"/>
            </a:solidFill>
            <a:prstDash val="sysDot"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4df478f1aa23bbac18c887ac73d14d3bad76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387</Words>
  <Application>Microsoft Office PowerPoint</Application>
  <PresentationFormat>Экран (4:3)</PresentationFormat>
  <Paragraphs>43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МАДОУ ЦРР № 2 «ДЕЛЬФИН»  «Взаимодействие с родителями в процессе реализации проекта «Создание кулинарной книги  семейных рецептов»  Подготовили:  Денисова Я.В.                           Чертова О.А.      Бердск 2024 </vt:lpstr>
      <vt:lpstr> Задача ФОП ДО</vt:lpstr>
      <vt:lpstr>Основные задачи</vt:lpstr>
      <vt:lpstr>  Предварительная работа с родителями</vt:lpstr>
      <vt:lpstr>Предварительная работа с детьми</vt:lpstr>
      <vt:lpstr>Презентация рецептов</vt:lpstr>
      <vt:lpstr>Презентация рецептов</vt:lpstr>
      <vt:lpstr>Вот что у нас получилось!</vt:lpstr>
      <vt:lpstr>Слайд 9</vt:lpstr>
      <vt:lpstr> Спасибо за внимание! Питайтесь правильно и будьте здоровы.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Вкусная еда</dc:title>
  <dc:creator>obstinate</dc:creator>
  <dc:description>Шаблон презентации с сайта https://presentation-creation.ru/</dc:description>
  <cp:lastModifiedBy>Яна</cp:lastModifiedBy>
  <cp:revision>751</cp:revision>
  <dcterms:created xsi:type="dcterms:W3CDTF">2018-02-25T09:09:03Z</dcterms:created>
  <dcterms:modified xsi:type="dcterms:W3CDTF">2024-08-22T11:23:44Z</dcterms:modified>
</cp:coreProperties>
</file>